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59" autoAdjust="0"/>
    <p:restoredTop sz="94660"/>
  </p:normalViewPr>
  <p:slideViewPr>
    <p:cSldViewPr snapToGrid="0">
      <p:cViewPr varScale="1">
        <p:scale>
          <a:sx n="79" d="100"/>
          <a:sy n="79" d="100"/>
        </p:scale>
        <p:origin x="11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422FB1-AFE3-12B8-89DE-CC78B58E65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5A0530C-C3FB-8E99-6296-E19B580D91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63A422-4847-D1FC-D6D5-1C376CC7C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14/05/2025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FC972E-B6E0-7A90-2765-908A61EC5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1F0B46-5179-7B9E-C5CA-642F0F52F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3535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31E045-81BC-804E-AB58-701F14313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2B70B3-B53E-A5F2-3CBB-D52E9EE120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0D770D-9E5F-0D23-B794-A2F575ED1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14/05/2025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FE3A1F-6FFB-8633-8FB0-6220796AE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664BB6E-D888-0E13-1093-B4A9E14C5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59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730F876-8759-2615-555D-7D8734688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148B757-C4BD-19F6-A880-BFF9F9CF9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ADB358-3504-1C06-BE53-7DB987698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14/05/2025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FB1EAA-6457-FDEB-CB8E-22E35AC00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0699A0-CD6F-2FE1-C0BC-497FF45E1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8283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FE17B7-A4DC-837B-2BA1-BD8C6E4E5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9D2AA0-F422-8A66-52F4-06B412AB6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1528F3-8C23-0C17-C7CA-962951397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14/05/2025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540303-6E88-AEDD-57A2-2FEC56605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C23426-FBC0-C2FA-40BF-531B35057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9416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F5C423-D479-B90E-536A-D05A11350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D3FCBDB-72B1-F288-1833-1DDA11564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FB19EE-1D77-0984-00DB-38ACA666B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14/05/2025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42FB6A-7FCE-1119-1653-C55CCEFFC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65B47C-FC2D-8B33-92DB-0330C6D76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856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9B47A7-6470-88C5-078B-1B365E632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1B8496-EF02-F85D-136A-DB311F8367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FC62540-01CB-51F4-A317-6CA110D3BD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F66136-5011-B87D-8115-43C082459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14/05/2025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CCB143D-B1DA-B743-FEA5-C6D1092F8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E26B4A-B058-F38B-DF43-7CB25F97B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632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D2C5F3-6140-D468-5231-10783DE48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D8DEB8-A2BC-264A-FA13-8FE7D111F5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8C07689-6566-820E-BE34-57A0EA08AA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E209A8B-6B13-FDE8-05A7-1080999BB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7BA615-B7B6-5D4D-2B26-BE5948C706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ABE70E7-0851-2F6A-84F2-034D29866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14/05/2025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EED8C31-1A57-7EF4-70BF-324A619FB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048E1F1-2B42-FAA3-5827-0E6AC1196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47292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44E8B0-001C-A63A-7509-C0520D633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15965CC-9977-B338-6121-3E1FC4780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14/05/2025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3590ED2-7C7B-A7BE-983D-6B7AB4BA9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4EBB868-2EC0-7778-709F-743FA41F9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222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BAD1AD6-CF8B-428E-7846-28CFACE44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14/05/2025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DE5AA06-8D82-6E5E-DA43-0BBCFA672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4DDFBA-36A1-54C2-FC99-A8F541A38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1313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05EA8E-63BD-718C-380C-D01F52EC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9179AD-7B20-F162-E2A8-43D2D0FEC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B0BCA82-12E0-AFCB-F6F7-4E85F912C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EB23EB9-F2A9-C065-47DD-137E887CE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14/05/2025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B517C47-2306-7A09-0F77-94EF2AD83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C0F863-0C17-A27E-9A1C-CE1DB4341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6858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0F4A2-F88F-DF97-4B38-49E73455B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BFC68C5-020C-0C59-BA29-47CA958817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FAFBA8B-DFD9-9F3B-67D8-3AC3C64E3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8630195-4888-E1BE-FEF7-B31F5FCF4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14/05/2025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E1A551F-E008-FC80-4997-4FF88F8EA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8560E79-5FEC-562C-EB90-0E6B5C8CF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242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540889D-4E79-E6DB-2965-BD5E0E079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3B29F7-FED7-19A6-2C11-D439B757B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CB2226-35A2-3556-1CBF-A0C9D51B1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02DCF3-EAA1-40A4-BB7F-372CDFE830F8}" type="datetimeFigureOut">
              <a:rPr lang="es-CO" smtClean="0"/>
              <a:t>14/05/2025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365BB7-E11C-8620-9D20-D83F160AF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E854E6-C8DC-24F8-8BBC-C5326F28D2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602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40C89A-C5D7-44D9-49B2-D1472B9738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INVERSOR DE GIRO PARA MOTOR D.C CON RELEVOS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C2DE969-08E5-8CF0-0EBA-B0192CE195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Ing. Juan Carlos Vizcaino Aponte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63878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30D071-7037-16C8-8582-5E59A176E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Partes del relevo </a:t>
            </a:r>
            <a:r>
              <a:rPr lang="es-ES" b="1" dirty="0" err="1"/>
              <a:t>electrico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DFAF40-81BC-EA6D-B064-164FFEB7F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/>
              <a:t>Bobina</a:t>
            </a:r>
            <a:r>
              <a:rPr lang="es-ES" dirty="0"/>
              <a:t>: Genera un campo magnético al recibir corriente eléctrica.</a:t>
            </a:r>
          </a:p>
          <a:p>
            <a:pPr marL="0" indent="0">
              <a:buNone/>
            </a:pPr>
            <a:r>
              <a:rPr lang="es-ES" b="1" dirty="0"/>
              <a:t>Armadura</a:t>
            </a:r>
            <a:r>
              <a:rPr lang="es-ES" dirty="0"/>
              <a:t>: Parte móvil que cambia el estado de los contactos.</a:t>
            </a:r>
          </a:p>
          <a:p>
            <a:pPr marL="0" indent="0">
              <a:buNone/>
            </a:pPr>
            <a:r>
              <a:rPr lang="es-ES" b="1" dirty="0"/>
              <a:t>Contactos</a:t>
            </a:r>
            <a:r>
              <a:rPr lang="es-ES" dirty="0"/>
              <a:t>: Pueden ser normalmente abiertos (NO) o cerrados (NC).</a:t>
            </a:r>
          </a:p>
          <a:p>
            <a:endParaRPr lang="es-CO" dirty="0"/>
          </a:p>
        </p:txBody>
      </p:sp>
      <p:pic>
        <p:nvPicPr>
          <p:cNvPr id="2050" name="Picture 2" descr="Símbolos de Componentes Electrónicos: Función y Significado">
            <a:extLst>
              <a:ext uri="{FF2B5EF4-FFF2-40B4-BE49-F238E27FC236}">
                <a16:creationId xmlns:a16="http://schemas.microsoft.com/office/drawing/2014/main" id="{024036D3-5F7F-90E8-B5A6-4A160FD94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60" y="3793787"/>
            <a:ext cx="4729391" cy="192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383D347-8F3E-9B43-9705-0121CBBAD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7705" y="3429000"/>
            <a:ext cx="527538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799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46D93697-C3AA-20DF-4EF3-1FA26F5D7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CIRCUITO DE MANDO O CONTROL</a:t>
            </a:r>
          </a:p>
        </p:txBody>
      </p:sp>
      <p:pic>
        <p:nvPicPr>
          <p:cNvPr id="5" name="Marcador de contenido 4" descr="Diagrama, Esquemático&#10;&#10;El contenido generado por IA puede ser incorrecto.">
            <a:extLst>
              <a:ext uri="{FF2B5EF4-FFF2-40B4-BE49-F238E27FC236}">
                <a16:creationId xmlns:a16="http://schemas.microsoft.com/office/drawing/2014/main" id="{16960FBB-15B5-6F5D-18E0-6367158902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7933" y="1403624"/>
            <a:ext cx="7347537" cy="4051728"/>
          </a:xfrm>
          <a:prstGeom prst="rect">
            <a:avLst/>
          </a:prstGeom>
        </p:spPr>
      </p:pic>
      <p:pic>
        <p:nvPicPr>
          <p:cNvPr id="2050" name="Picture 2" descr="Relevo 5V 5 Pines SRD-05VDC-SL-C">
            <a:extLst>
              <a:ext uri="{FF2B5EF4-FFF2-40B4-BE49-F238E27FC236}">
                <a16:creationId xmlns:a16="http://schemas.microsoft.com/office/drawing/2014/main" id="{263C6F58-9581-607A-A77F-6EFC02212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970" y="3861382"/>
            <a:ext cx="2314628" cy="231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27416C0-7025-4AFE-66C9-35BD20E29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2728" y="2291252"/>
            <a:ext cx="1514475" cy="153352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C7EA31EA-D338-4A03-EC7D-6C1DB20194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4446" y="466889"/>
            <a:ext cx="1514475" cy="1409700"/>
          </a:xfrm>
          <a:prstGeom prst="rect">
            <a:avLst/>
          </a:prstGeom>
        </p:spPr>
      </p:pic>
      <p:graphicFrame>
        <p:nvGraphicFramePr>
          <p:cNvPr id="12" name="Objeto 11">
            <a:extLst>
              <a:ext uri="{FF2B5EF4-FFF2-40B4-BE49-F238E27FC236}">
                <a16:creationId xmlns:a16="http://schemas.microsoft.com/office/drawing/2014/main" id="{A8987230-69D7-63B1-70BA-840045B8C0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2375585"/>
              </p:ext>
            </p:extLst>
          </p:nvPr>
        </p:nvGraphicFramePr>
        <p:xfrm>
          <a:off x="4959350" y="5367157"/>
          <a:ext cx="1136650" cy="1138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1135976" imgH="1137809" progId="">
                  <p:embed/>
                </p:oleObj>
              </mc:Choice>
              <mc:Fallback>
                <p:oleObj r:id="rId6" imgW="1135976" imgH="1137809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959350" y="5367157"/>
                        <a:ext cx="1136650" cy="1138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4766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rgbClr val="5671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BB5BC9B-EDB6-4EB5-2415-3562F93C4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Circuito de potencia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55871A0C-C8D7-5109-B1CA-CFAB682513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7933" y="1193568"/>
            <a:ext cx="7347537" cy="4471840"/>
          </a:xfrm>
          <a:prstGeom prst="rect">
            <a:avLst/>
          </a:prstGeom>
        </p:spPr>
      </p:pic>
      <p:pic>
        <p:nvPicPr>
          <p:cNvPr id="1026" name="Picture 2" descr="Relevo 5V 5 Pines SRD-05VDC-SL-C">
            <a:extLst>
              <a:ext uri="{FF2B5EF4-FFF2-40B4-BE49-F238E27FC236}">
                <a16:creationId xmlns:a16="http://schemas.microsoft.com/office/drawing/2014/main" id="{22249A2A-26F2-CF90-90F1-EB78E6002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000" y="563601"/>
            <a:ext cx="1715915" cy="171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to 5">
            <a:extLst>
              <a:ext uri="{FF2B5EF4-FFF2-40B4-BE49-F238E27FC236}">
                <a16:creationId xmlns:a16="http://schemas.microsoft.com/office/drawing/2014/main" id="{954FED56-1363-BE40-3105-1FA2B28465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466312"/>
              </p:ext>
            </p:extLst>
          </p:nvPr>
        </p:nvGraphicFramePr>
        <p:xfrm>
          <a:off x="5936452" y="5440309"/>
          <a:ext cx="1136650" cy="1138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135976" imgH="1137809" progId="">
                  <p:embed/>
                </p:oleObj>
              </mc:Choice>
              <mc:Fallback>
                <p:oleObj r:id="rId4" imgW="1135976" imgH="1137809" progId="">
                  <p:embed/>
                  <p:pic>
                    <p:nvPicPr>
                      <p:cNvPr id="12" name="Objeto 11">
                        <a:extLst>
                          <a:ext uri="{FF2B5EF4-FFF2-40B4-BE49-F238E27FC236}">
                            <a16:creationId xmlns:a16="http://schemas.microsoft.com/office/drawing/2014/main" id="{A8987230-69D7-63B1-70BA-840045B8C0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36452" y="5440309"/>
                        <a:ext cx="1136650" cy="1138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10360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65</Words>
  <Application>Microsoft Office PowerPoint</Application>
  <PresentationFormat>Panorámica</PresentationFormat>
  <Paragraphs>8</Paragraphs>
  <Slides>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INVERSOR DE GIRO PARA MOTOR D.C CON RELEVOS</vt:lpstr>
      <vt:lpstr>Partes del relevo electrico</vt:lpstr>
      <vt:lpstr>CIRCUITO DE MANDO O CONTROL</vt:lpstr>
      <vt:lpstr>Circuito de potencia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3</cp:revision>
  <dcterms:created xsi:type="dcterms:W3CDTF">2025-04-03T12:04:15Z</dcterms:created>
  <dcterms:modified xsi:type="dcterms:W3CDTF">2025-05-14T13:21:14Z</dcterms:modified>
</cp:coreProperties>
</file>